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01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7FF204-58B4-4FCF-AB45-6C7F7ADE0189}" type="datetimeFigureOut">
              <a:rPr lang="en-US" smtClean="0"/>
              <a:t>4/11/2016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7A4FF-8197-4877-9F9D-A012F744C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932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7A4FF-8197-4877-9F9D-A012F744C8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60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A1E9-A66D-4A64-A08F-4D7F69D0F585}" type="datetime1">
              <a:rPr lang="en-US" smtClean="0"/>
              <a:t>4/11/2016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1654F-3165-4839-AB3D-D2D2DC08B885}" type="datetime1">
              <a:rPr lang="en-US" smtClean="0"/>
              <a:t>4/11/2016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A6B4A-3B4F-4B46-8500-71BD4F8AA0A4}" type="datetime1">
              <a:rPr lang="en-US" smtClean="0"/>
              <a:t>4/11/2016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EF3C4-B95A-4879-B036-69C882AC6FB4}" type="datetime1">
              <a:rPr lang="en-US" smtClean="0"/>
              <a:t>4/11/2016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9725F-9F84-4A92-95D8-6D491B39E20E}" type="datetime1">
              <a:rPr lang="en-US" smtClean="0"/>
              <a:t>4/11/2016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2B97-5076-4136-A215-83B7BC0B4069}" type="datetime1">
              <a:rPr lang="en-US" smtClean="0"/>
              <a:t>4/11/2016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2266-18C7-48F1-AFFD-095F2C688B16}" type="datetime1">
              <a:rPr lang="en-US" smtClean="0"/>
              <a:t>4/11/2016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6FD3D-1699-4493-BC66-7E6F0E5F5116}" type="datetime1">
              <a:rPr lang="en-US" smtClean="0"/>
              <a:t>4/11/2016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F9308-3C99-4240-AF21-91D3CC894B48}" type="datetime1">
              <a:rPr lang="en-US" smtClean="0"/>
              <a:t>4/11/2016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7CFC5-2F22-41A4-93E7-F2CEEBF86CE9}" type="datetime1">
              <a:rPr lang="en-US" smtClean="0"/>
              <a:t>4/11/2016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44E17-0D2E-4C63-951D-6CAE1A02B2F1}" type="datetime1">
              <a:rPr lang="en-US" smtClean="0"/>
              <a:t>4/11/2016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9AF5200-C81F-4E8B-BCE0-A2F56C78FB0D}" type="datetime1">
              <a:rPr lang="en-US" smtClean="0"/>
              <a:t>4/11/2016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990600"/>
            <a:ext cx="7543800" cy="2593975"/>
          </a:xfrm>
        </p:spPr>
        <p:txBody>
          <a:bodyPr/>
          <a:lstStyle/>
          <a:p>
            <a:r>
              <a:rPr lang="en-US" dirty="0" smtClean="0"/>
              <a:t>DegreeOverview</a:t>
            </a:r>
            <a:br>
              <a:rPr lang="en-US" dirty="0" smtClean="0"/>
            </a:br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Dr.Sami </a:t>
            </a:r>
            <a:endParaRPr lang="en-US" dirty="0" smtClean="0"/>
          </a:p>
          <a:p>
            <a:r>
              <a:rPr lang="en-US" dirty="0" smtClean="0"/>
              <a:t>Maryam Sabahi</a:t>
            </a:r>
            <a:r>
              <a:rPr lang="en-US" dirty="0"/>
              <a:t> </a:t>
            </a:r>
            <a:r>
              <a:rPr lang="en-US" dirty="0" smtClean="0"/>
              <a:t>, Fatemeh Rahimi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6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دانشجو: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r">
              <a:buNone/>
            </a:pPr>
            <a:r>
              <a:rPr lang="fa-IR" dirty="0" smtClean="0"/>
              <a:t>دسترسی های دانشجو :</a:t>
            </a:r>
          </a:p>
          <a:p>
            <a:pPr marL="114300" indent="0" algn="r">
              <a:buNone/>
            </a:pPr>
            <a:r>
              <a:rPr lang="fa-IR" dirty="0" smtClean="0"/>
              <a:t>- دیدن چارت همه رشته ها</a:t>
            </a:r>
          </a:p>
          <a:p>
            <a:pPr marL="114300" indent="0" algn="r">
              <a:buNone/>
            </a:pPr>
            <a:r>
              <a:rPr lang="fa-IR" dirty="0" smtClean="0"/>
              <a:t>- دیدن لیست درس ها</a:t>
            </a:r>
          </a:p>
          <a:p>
            <a:pPr marL="114300" indent="0" algn="r">
              <a:buNone/>
            </a:pPr>
            <a:r>
              <a:rPr lang="fa-IR" dirty="0" smtClean="0"/>
              <a:t>- امکان جستجو در درس ها</a:t>
            </a:r>
          </a:p>
          <a:p>
            <a:pPr marL="114300" indent="0" algn="r">
              <a:buNone/>
            </a:pPr>
            <a:r>
              <a:rPr lang="fa-IR" dirty="0" smtClean="0"/>
              <a:t>- عضویت در درس </a:t>
            </a:r>
          </a:p>
          <a:p>
            <a:pPr marL="114300" indent="0" algn="r">
              <a:buNone/>
            </a:pPr>
            <a:r>
              <a:rPr lang="fa-IR" dirty="0" smtClean="0"/>
              <a:t>- امکان دیدن نحوه عملکرد خود در درس گرفته شده</a:t>
            </a:r>
            <a:r>
              <a:rPr lang="fa-IR" dirty="0"/>
              <a:t> </a:t>
            </a:r>
            <a:r>
              <a:rPr lang="fa-IR" dirty="0" smtClean="0"/>
              <a:t>و در طول مقطع تحصیلی</a:t>
            </a:r>
          </a:p>
          <a:p>
            <a:pPr marL="114300" indent="0" algn="r">
              <a:buNone/>
            </a:pPr>
            <a:r>
              <a:rPr lang="fa-IR" dirty="0" smtClean="0"/>
              <a:t>- تغییر </a:t>
            </a:r>
            <a:r>
              <a:rPr lang="fa-IR" dirty="0"/>
              <a:t>اطلاعات کاربری </a:t>
            </a:r>
            <a:r>
              <a:rPr lang="fa-IR" dirty="0" smtClean="0"/>
              <a:t>خود</a:t>
            </a:r>
            <a:endParaRPr lang="fa-IR" dirty="0"/>
          </a:p>
          <a:p>
            <a:pPr marL="114300" indent="0" algn="r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دانشجو: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Studen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601" r="2798"/>
          <a:stretch/>
        </p:blipFill>
        <p:spPr>
          <a:xfrm>
            <a:off x="152400" y="1432243"/>
            <a:ext cx="8165916" cy="4612957"/>
          </a:xfrm>
        </p:spPr>
      </p:pic>
    </p:spTree>
    <p:extLst>
      <p:ext uri="{BB962C8B-B14F-4D97-AF65-F5344CB8AC3E}">
        <p14:creationId xmlns:p14="http://schemas.microsoft.com/office/powerpoint/2010/main" val="346390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2743200"/>
            <a:ext cx="2133600" cy="1143000"/>
          </a:xfrm>
        </p:spPr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020762"/>
          </a:xfrm>
        </p:spPr>
        <p:txBody>
          <a:bodyPr/>
          <a:lstStyle/>
          <a:p>
            <a:pPr algn="r"/>
            <a:r>
              <a:rPr lang="fa-IR" dirty="0" smtClean="0"/>
              <a:t>صفحه ورود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7620000" cy="4876800"/>
          </a:xfrm>
        </p:spPr>
        <p:txBody>
          <a:bodyPr/>
          <a:lstStyle/>
          <a:p>
            <a:pPr marL="114300" indent="0" algn="r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600200"/>
            <a:ext cx="7315200" cy="416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1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r">
              <a:buNone/>
            </a:pPr>
            <a:r>
              <a:rPr lang="fa-IR" dirty="0" smtClean="0"/>
              <a:t>ورود برای 4 نوع کاربر با دسترسی های متفاوت زیر تعریف شده است:</a:t>
            </a:r>
          </a:p>
          <a:p>
            <a:pPr marL="114300" indent="0" algn="r">
              <a:buNone/>
            </a:pPr>
            <a:endParaRPr lang="fa-IR" dirty="0"/>
          </a:p>
          <a:p>
            <a:pPr marL="114300" indent="0" algn="r">
              <a:buNone/>
            </a:pPr>
            <a:r>
              <a:rPr lang="fa-IR" dirty="0" smtClean="0"/>
              <a:t>- مدیریت فنی سیستم </a:t>
            </a:r>
          </a:p>
          <a:p>
            <a:pPr marL="114300" indent="0" algn="r">
              <a:buNone/>
            </a:pPr>
            <a:r>
              <a:rPr lang="fa-IR" dirty="0" smtClean="0"/>
              <a:t>- کارشناسان آموزشی هر بخش</a:t>
            </a:r>
          </a:p>
          <a:p>
            <a:pPr marL="114300" indent="0" algn="r">
              <a:buNone/>
            </a:pPr>
            <a:r>
              <a:rPr lang="fa-IR" dirty="0" smtClean="0"/>
              <a:t>- اساتید</a:t>
            </a:r>
          </a:p>
          <a:p>
            <a:pPr marL="114300" indent="0" algn="r">
              <a:buNone/>
            </a:pPr>
            <a:r>
              <a:rPr lang="fa-IR" dirty="0" smtClean="0"/>
              <a:t>- دانشجویان</a:t>
            </a:r>
            <a:endParaRPr lang="fa-IR" dirty="0"/>
          </a:p>
          <a:p>
            <a:pPr marL="114300" indent="0" algn="r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3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دسترسی های مدیر فنی سیستم: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419600" y="2209800"/>
            <a:ext cx="3657600" cy="3951288"/>
          </a:xfrm>
        </p:spPr>
        <p:txBody>
          <a:bodyPr/>
          <a:lstStyle/>
          <a:p>
            <a:pPr marL="114300" indent="0" algn="r">
              <a:buNone/>
            </a:pPr>
            <a:r>
              <a:rPr lang="fa-IR" dirty="0" smtClean="0"/>
              <a:t>ایجاد دانشکده</a:t>
            </a:r>
          </a:p>
          <a:p>
            <a:pPr marL="114300" indent="0" algn="r">
              <a:buNone/>
            </a:pPr>
            <a:r>
              <a:rPr lang="fa-IR" dirty="0" smtClean="0"/>
              <a:t>ایجاد رشته ها برای هر دانشکده</a:t>
            </a:r>
            <a:endParaRPr lang="en-US" dirty="0" smtClean="0"/>
          </a:p>
          <a:p>
            <a:pPr marL="114300" indent="0" algn="r">
              <a:buNone/>
            </a:pPr>
            <a:r>
              <a:rPr lang="fa-IR" dirty="0" smtClean="0"/>
              <a:t>ایجاد گرایش های مربوط به هر رشته</a:t>
            </a:r>
          </a:p>
          <a:p>
            <a:pPr marL="114300" indent="0" algn="r">
              <a:buNone/>
            </a:pPr>
            <a:r>
              <a:rPr lang="fa-IR" dirty="0" smtClean="0"/>
              <a:t>ایجاد استاد</a:t>
            </a:r>
          </a:p>
          <a:p>
            <a:pPr marL="114300" indent="0" algn="r">
              <a:buNone/>
            </a:pPr>
            <a:r>
              <a:rPr lang="fa-IR" dirty="0" smtClean="0"/>
              <a:t>ایجاد دانشجو</a:t>
            </a:r>
          </a:p>
          <a:p>
            <a:pPr marL="114300" indent="0" algn="r">
              <a:buNone/>
            </a:pPr>
            <a:r>
              <a:rPr lang="fa-IR" dirty="0" smtClean="0"/>
              <a:t>ایجاد کارشناس بخش </a:t>
            </a:r>
          </a:p>
          <a:p>
            <a:pPr marL="114300" indent="0" algn="r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" y="2209800"/>
            <a:ext cx="3657600" cy="3951288"/>
          </a:xfrm>
        </p:spPr>
        <p:txBody>
          <a:bodyPr/>
          <a:lstStyle/>
          <a:p>
            <a:pPr marL="114300" indent="0" algn="r">
              <a:buNone/>
            </a:pPr>
            <a:r>
              <a:rPr lang="fa-IR" dirty="0" smtClean="0"/>
              <a:t>لیست دانشکده ها</a:t>
            </a:r>
          </a:p>
          <a:p>
            <a:pPr marL="114300" indent="0" algn="r">
              <a:buNone/>
            </a:pPr>
            <a:r>
              <a:rPr lang="fa-IR" dirty="0" smtClean="0"/>
              <a:t>لیست رشته ها برای هر دانشکده</a:t>
            </a:r>
          </a:p>
          <a:p>
            <a:pPr marL="114300" indent="0" algn="r">
              <a:buNone/>
            </a:pPr>
            <a:r>
              <a:rPr lang="fa-IR" dirty="0" smtClean="0"/>
              <a:t>لیست اساتید</a:t>
            </a:r>
          </a:p>
          <a:p>
            <a:pPr marL="114300" indent="0" algn="r">
              <a:buNone/>
            </a:pPr>
            <a:r>
              <a:rPr lang="fa-IR" dirty="0" smtClean="0"/>
              <a:t>لیست دانشجویان</a:t>
            </a:r>
          </a:p>
          <a:p>
            <a:pPr marL="114300" indent="0" algn="r">
              <a:buNone/>
            </a:pPr>
            <a:r>
              <a:rPr lang="fa-IR" dirty="0" smtClean="0"/>
              <a:t>لیست کارشناس بخش ها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2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مدیریت فنی سیستم:</a:t>
            </a:r>
            <a:endParaRPr lang="en-US" dirty="0"/>
          </a:p>
        </p:txBody>
      </p:sp>
      <p:pic>
        <p:nvPicPr>
          <p:cNvPr id="9" name="modir fani sit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601" r="1599"/>
          <a:stretch/>
        </p:blipFill>
        <p:spPr>
          <a:xfrm>
            <a:off x="363879" y="1219200"/>
            <a:ext cx="7700621" cy="5178424"/>
          </a:xfr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8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کارشناس بخش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r">
              <a:buNone/>
            </a:pPr>
            <a:r>
              <a:rPr lang="fa-IR" dirty="0" smtClean="0"/>
              <a:t>برای هر بخش یک کارشناس وجود دارد که سطح دسترسی او به این شکل هست:</a:t>
            </a:r>
          </a:p>
          <a:p>
            <a:pPr marL="114300" indent="0" algn="r">
              <a:buNone/>
            </a:pPr>
            <a:endParaRPr lang="en-US" dirty="0"/>
          </a:p>
          <a:p>
            <a:pPr marL="114300" indent="0" algn="r">
              <a:buNone/>
            </a:pPr>
            <a:r>
              <a:rPr lang="fa-IR" dirty="0" smtClean="0"/>
              <a:t>- تایید کننده دروس ارائه شده توسط استاد در بخش مربوطه </a:t>
            </a:r>
          </a:p>
          <a:p>
            <a:pPr marL="114300" indent="0" algn="r">
              <a:buNone/>
            </a:pPr>
            <a:r>
              <a:rPr lang="fa-IR" dirty="0" smtClean="0"/>
              <a:t> 	اضافه شدن آن درس به چارت	- 	</a:t>
            </a:r>
          </a:p>
          <a:p>
            <a:pPr marL="114300" indent="0" algn="r">
              <a:buNone/>
            </a:pPr>
            <a:r>
              <a:rPr lang="fa-IR" dirty="0" smtClean="0"/>
              <a:t>- مشاهده لیست دانشجویان</a:t>
            </a:r>
          </a:p>
          <a:p>
            <a:pPr marL="114300" indent="0" algn="r">
              <a:buNone/>
            </a:pPr>
            <a:r>
              <a:rPr lang="fa-IR" dirty="0" smtClean="0"/>
              <a:t>- مشاهده لیست اساتید</a:t>
            </a:r>
          </a:p>
          <a:p>
            <a:pPr marL="114300" indent="0" algn="r">
              <a:buNone/>
            </a:pPr>
            <a:r>
              <a:rPr lang="fa-IR" dirty="0" smtClean="0"/>
              <a:t>- مشاهده لیست دانشکده ها</a:t>
            </a:r>
          </a:p>
          <a:p>
            <a:pPr marL="114300" indent="0" algn="r">
              <a:buNone/>
            </a:pPr>
            <a:r>
              <a:rPr lang="fa-IR" dirty="0" smtClean="0"/>
              <a:t>- مشاهده چارت ها  </a:t>
            </a:r>
            <a:endParaRPr lang="fa-IR" dirty="0" smtClean="0"/>
          </a:p>
          <a:p>
            <a:pPr marL="114300" indent="0" algn="r">
              <a:buNone/>
            </a:pPr>
            <a:endParaRPr lang="fa-IR" dirty="0"/>
          </a:p>
          <a:p>
            <a:pPr marL="114300" indent="0" algn="r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1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/>
              <a:t>کارشناس بخش</a:t>
            </a:r>
            <a:endParaRPr lang="en-US" dirty="0"/>
          </a:p>
        </p:txBody>
      </p:sp>
      <p:pic>
        <p:nvPicPr>
          <p:cNvPr id="5" name="karshenaseBakhs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800" r="8802"/>
          <a:stretch/>
        </p:blipFill>
        <p:spPr>
          <a:xfrm>
            <a:off x="457200" y="1295400"/>
            <a:ext cx="7620000" cy="5373511"/>
          </a:xfr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43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استاد: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7848600" cy="4800600"/>
          </a:xfrm>
        </p:spPr>
        <p:txBody>
          <a:bodyPr>
            <a:normAutofit/>
          </a:bodyPr>
          <a:lstStyle/>
          <a:p>
            <a:pPr marL="114300" indent="0" algn="r">
              <a:buNone/>
            </a:pPr>
            <a:r>
              <a:rPr lang="fa-IR" dirty="0" smtClean="0"/>
              <a:t>هر استاد یا ارائه دهنده درس به این شکل عمل میکند:</a:t>
            </a:r>
          </a:p>
          <a:p>
            <a:pPr marL="114300" indent="0" algn="r">
              <a:buNone/>
            </a:pPr>
            <a:r>
              <a:rPr lang="fa-IR" dirty="0" smtClean="0"/>
              <a:t>درس:</a:t>
            </a:r>
            <a:endParaRPr lang="en-US" dirty="0" smtClean="0"/>
          </a:p>
          <a:p>
            <a:pPr marL="114300" indent="0" algn="r">
              <a:buNone/>
            </a:pPr>
            <a:r>
              <a:rPr lang="fa-IR" dirty="0" smtClean="0"/>
              <a:t>- ایجاد درس</a:t>
            </a:r>
            <a:endParaRPr lang="en-US" dirty="0" smtClean="0"/>
          </a:p>
          <a:p>
            <a:pPr marL="114300" indent="0" algn="r">
              <a:buNone/>
            </a:pPr>
            <a:r>
              <a:rPr lang="fa-IR" dirty="0" smtClean="0"/>
              <a:t>- مشخص کردن پیش نیاز های این درس</a:t>
            </a:r>
          </a:p>
          <a:p>
            <a:pPr marL="114300" indent="0" algn="r">
              <a:buNone/>
            </a:pPr>
            <a:r>
              <a:rPr lang="fa-IR" dirty="0" smtClean="0"/>
              <a:t>- دادن توضیحاتی قابل توجه و ضروری که دانشجویان با گذراندن درس به دست می آورند و کار هایی که با گذراندن این ترم قابلیت انجام آن را دارند.</a:t>
            </a:r>
          </a:p>
          <a:p>
            <a:pPr marL="114300" indent="0" algn="r">
              <a:buNone/>
            </a:pPr>
            <a:r>
              <a:rPr lang="fa-IR" dirty="0" smtClean="0"/>
              <a:t>- نحوه ارزیابی دانشجویان و نمرات مورد انتظار استاد از دانشجویان در این درس</a:t>
            </a:r>
          </a:p>
          <a:p>
            <a:pPr marL="114300" indent="0" algn="r">
              <a:buNone/>
            </a:pPr>
            <a:r>
              <a:rPr lang="fa-IR" dirty="0" smtClean="0"/>
              <a:t>کار های کلی:</a:t>
            </a:r>
          </a:p>
          <a:p>
            <a:pPr marL="114300" indent="0" algn="r">
              <a:buNone/>
            </a:pPr>
            <a:r>
              <a:rPr lang="fa-IR" dirty="0" smtClean="0"/>
              <a:t>- دیدن ارزیابی دانشجویان در درس هایی که گذرانده اند</a:t>
            </a:r>
            <a:endParaRPr lang="en-US" dirty="0" smtClean="0"/>
          </a:p>
          <a:p>
            <a:pPr marL="114300" indent="0" algn="r">
              <a:buNone/>
            </a:pPr>
            <a:r>
              <a:rPr lang="fa-IR" dirty="0" smtClean="0"/>
              <a:t>- تغییر اطلاعات کاربری خود</a:t>
            </a:r>
          </a:p>
          <a:p>
            <a:pPr marL="114300" indent="0" algn="r">
              <a:buNone/>
            </a:pPr>
            <a:r>
              <a:rPr lang="fa-IR" dirty="0"/>
              <a:t>- جست و جو در درس ها و توضیحات مربوطه به آن</a:t>
            </a:r>
          </a:p>
          <a:p>
            <a:pPr marL="114300" indent="0" algn="r">
              <a:buNone/>
            </a:pPr>
            <a:r>
              <a:rPr lang="fa-IR" dirty="0" smtClean="0"/>
              <a:t>- دیدن چارت های تمام رشته ها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7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استاد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DegreeOverview Prototype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Teacher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999" r="6000" b="2430"/>
          <a:stretch/>
        </p:blipFill>
        <p:spPr>
          <a:xfrm>
            <a:off x="198120" y="1417637"/>
            <a:ext cx="818388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4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788</TotalTime>
  <Words>317</Words>
  <Application>Microsoft Office PowerPoint</Application>
  <PresentationFormat>On-screen Show (4:3)</PresentationFormat>
  <Paragraphs>82</Paragraphs>
  <Slides>12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</vt:lpstr>
      <vt:lpstr>Times New Roman</vt:lpstr>
      <vt:lpstr>Adjacency</vt:lpstr>
      <vt:lpstr>DegreeOverview Prototype</vt:lpstr>
      <vt:lpstr>صفحه ورود</vt:lpstr>
      <vt:lpstr>PowerPoint Presentation</vt:lpstr>
      <vt:lpstr>دسترسی های مدیر فنی سیستم:</vt:lpstr>
      <vt:lpstr>مدیریت فنی سیستم:</vt:lpstr>
      <vt:lpstr>کارشناس بخش :</vt:lpstr>
      <vt:lpstr>کارشناس بخش</vt:lpstr>
      <vt:lpstr>استاد:</vt:lpstr>
      <vt:lpstr>استاد</vt:lpstr>
      <vt:lpstr>دانشجو:</vt:lpstr>
      <vt:lpstr>دانشجو: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Ali eco</cp:lastModifiedBy>
  <cp:revision>34</cp:revision>
  <dcterms:created xsi:type="dcterms:W3CDTF">2006-08-16T00:00:00Z</dcterms:created>
  <dcterms:modified xsi:type="dcterms:W3CDTF">2016-04-11T05:31:24Z</dcterms:modified>
</cp:coreProperties>
</file>

<file path=docProps/thumbnail.jpeg>
</file>